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5" d="100"/>
          <a:sy n="35" d="100"/>
        </p:scale>
        <p:origin x="-2632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688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357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109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07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6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039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15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9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32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2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055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A8557-AAAA-B648-B3A8-014D58DCC2E1}" type="datetimeFigureOut">
              <a:rPr lang="en-US" smtClean="0"/>
              <a:t>18-04-05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41D60-6CB7-4540-A1AD-C9B2179E3A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5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Mother's Day Powerpoint Than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9" y="0"/>
            <a:ext cx="91196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101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 CPCC services for Powerpoin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28676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Ways to give - powerpoint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96384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Macintosh PowerPoint</Application>
  <PresentationFormat>On-screen Show (4:3)</PresentationFormat>
  <Paragraphs>0</Paragraphs>
  <Slides>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Brandi Weston</dc:creator>
  <cp:lastModifiedBy>Brandi Weston</cp:lastModifiedBy>
  <cp:revision>1</cp:revision>
  <dcterms:created xsi:type="dcterms:W3CDTF">2018-04-05T15:23:12Z</dcterms:created>
  <dcterms:modified xsi:type="dcterms:W3CDTF">2018-04-05T15:29:50Z</dcterms:modified>
</cp:coreProperties>
</file>