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94DE-8D47-174E-A650-B68553A927E5}" type="datetimeFigureOut">
              <a:rPr lang="en-US" smtClean="0"/>
              <a:t>19-04-06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83BD-19A2-1440-A61B-D5C8F05A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72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94DE-8D47-174E-A650-B68553A927E5}" type="datetimeFigureOut">
              <a:rPr lang="en-US" smtClean="0"/>
              <a:t>19-04-06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83BD-19A2-1440-A61B-D5C8F05A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55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94DE-8D47-174E-A650-B68553A927E5}" type="datetimeFigureOut">
              <a:rPr lang="en-US" smtClean="0"/>
              <a:t>19-04-06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83BD-19A2-1440-A61B-D5C8F05A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7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94DE-8D47-174E-A650-B68553A927E5}" type="datetimeFigureOut">
              <a:rPr lang="en-US" smtClean="0"/>
              <a:t>19-04-06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83BD-19A2-1440-A61B-D5C8F05A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8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94DE-8D47-174E-A650-B68553A927E5}" type="datetimeFigureOut">
              <a:rPr lang="en-US" smtClean="0"/>
              <a:t>19-04-06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83BD-19A2-1440-A61B-D5C8F05A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1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94DE-8D47-174E-A650-B68553A927E5}" type="datetimeFigureOut">
              <a:rPr lang="en-US" smtClean="0"/>
              <a:t>19-04-06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83BD-19A2-1440-A61B-D5C8F05A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34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94DE-8D47-174E-A650-B68553A927E5}" type="datetimeFigureOut">
              <a:rPr lang="en-US" smtClean="0"/>
              <a:t>19-04-06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83BD-19A2-1440-A61B-D5C8F05A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1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94DE-8D47-174E-A650-B68553A927E5}" type="datetimeFigureOut">
              <a:rPr lang="en-US" smtClean="0"/>
              <a:t>19-04-06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83BD-19A2-1440-A61B-D5C8F05A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3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94DE-8D47-174E-A650-B68553A927E5}" type="datetimeFigureOut">
              <a:rPr lang="en-US" smtClean="0"/>
              <a:t>19-04-06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83BD-19A2-1440-A61B-D5C8F05A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4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94DE-8D47-174E-A650-B68553A927E5}" type="datetimeFigureOut">
              <a:rPr lang="en-US" smtClean="0"/>
              <a:t>19-04-06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83BD-19A2-1440-A61B-D5C8F05A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6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94DE-8D47-174E-A650-B68553A927E5}" type="datetimeFigureOut">
              <a:rPr lang="en-US" smtClean="0"/>
              <a:t>19-04-06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83BD-19A2-1440-A61B-D5C8F05A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0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994DE-8D47-174E-A650-B68553A927E5}" type="datetimeFigureOut">
              <a:rPr lang="en-US" smtClean="0"/>
              <a:t>19-04-06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483BD-19A2-1440-A61B-D5C8F05A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2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CC Father's Day Thanks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196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876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ys to give 2019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196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516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Brandi Weston</dc:creator>
  <cp:lastModifiedBy>Brandi Weston</cp:lastModifiedBy>
  <cp:revision>2</cp:revision>
  <dcterms:created xsi:type="dcterms:W3CDTF">2019-04-06T06:15:18Z</dcterms:created>
  <dcterms:modified xsi:type="dcterms:W3CDTF">2019-04-06T06:48:17Z</dcterms:modified>
</cp:coreProperties>
</file>